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7B6-0116-4123-9D93-F228231E193A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DE5F-4D4A-42CB-B746-CA15E4471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41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7B6-0116-4123-9D93-F228231E193A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DE5F-4D4A-42CB-B746-CA15E4471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7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7B6-0116-4123-9D93-F228231E193A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DE5F-4D4A-42CB-B746-CA15E4471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7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7B6-0116-4123-9D93-F228231E193A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DE5F-4D4A-42CB-B746-CA15E4471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9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7B6-0116-4123-9D93-F228231E193A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DE5F-4D4A-42CB-B746-CA15E4471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9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7B6-0116-4123-9D93-F228231E193A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DE5F-4D4A-42CB-B746-CA15E4471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9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7B6-0116-4123-9D93-F228231E193A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DE5F-4D4A-42CB-B746-CA15E4471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93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7B6-0116-4123-9D93-F228231E193A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DE5F-4D4A-42CB-B746-CA15E4471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6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7B6-0116-4123-9D93-F228231E193A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DE5F-4D4A-42CB-B746-CA15E4471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2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7B6-0116-4123-9D93-F228231E193A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DE5F-4D4A-42CB-B746-CA15E4471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1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A7B6-0116-4123-9D93-F228231E193A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DE5F-4D4A-42CB-B746-CA15E4471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5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DA7B6-0116-4123-9D93-F228231E193A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3DE5F-4D4A-42CB-B746-CA15E4471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6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435" y="2575468"/>
            <a:ext cx="8161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Морфологические формы воспаления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71879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" y="360468"/>
            <a:ext cx="4373245" cy="57645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088466" y="666734"/>
            <a:ext cx="331046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Клетка Микулича при склероме. В цитоплазме видны огромные вакуоли (В), в которых содержатся бациллы Волковича-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Фриша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(Б).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ПзК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плазматическая клетка (по Давиду). х7000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7251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090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44" y="687783"/>
            <a:ext cx="6166908" cy="39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95506" y="4855432"/>
            <a:ext cx="2952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Серозный гепатит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9" y="1236134"/>
            <a:ext cx="7882467" cy="3945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95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33" y="457200"/>
            <a:ext cx="4737312" cy="5495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65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63" y="528743"/>
            <a:ext cx="5822104" cy="46105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46153" y="5394868"/>
            <a:ext cx="4037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Катаральный бронхит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6082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28" y="376553"/>
            <a:ext cx="4772872" cy="51521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72533" y="5528732"/>
            <a:ext cx="8458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Межуточный (интерстициальный) миокардит.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4183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96" y="978006"/>
            <a:ext cx="7066703" cy="4186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33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62" y="716596"/>
            <a:ext cx="6270837" cy="4710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041326" y="5605319"/>
            <a:ext cx="5680273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Сифилитическая гранулема (гумма)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2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30" y="518795"/>
            <a:ext cx="5057140" cy="58204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39838" y="4336534"/>
            <a:ext cx="1382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Лепра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69271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49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Шалахметова Тамара</dc:creator>
  <cp:lastModifiedBy>Шалахметова Тамара</cp:lastModifiedBy>
  <cp:revision>1</cp:revision>
  <dcterms:created xsi:type="dcterms:W3CDTF">2020-03-12T08:57:52Z</dcterms:created>
  <dcterms:modified xsi:type="dcterms:W3CDTF">2020-03-12T09:02:40Z</dcterms:modified>
</cp:coreProperties>
</file>